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70" r:id="rId10"/>
    <p:sldId id="271" r:id="rId11"/>
    <p:sldId id="272" r:id="rId12"/>
    <p:sldId id="273" r:id="rId13"/>
    <p:sldId id="276" r:id="rId14"/>
    <p:sldId id="277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1" r:id="rId24"/>
    <p:sldId id="292" r:id="rId25"/>
    <p:sldId id="297" r:id="rId26"/>
    <p:sldId id="298" r:id="rId27"/>
    <p:sldId id="299" r:id="rId28"/>
    <p:sldId id="300" r:id="rId29"/>
    <p:sldId id="303" r:id="rId30"/>
    <p:sldId id="304" r:id="rId31"/>
    <p:sldId id="30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21" r:id="rId41"/>
    <p:sldId id="322" r:id="rId42"/>
    <p:sldId id="323" r:id="rId43"/>
    <p:sldId id="278" r:id="rId44"/>
    <p:sldId id="279" r:id="rId45"/>
    <p:sldId id="280" r:id="rId4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020239-4A3A-4967-8AE8-5D9DCFF58B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12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508B0-6D97-4373-9C5C-7F7ABAC0D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B2E50-5DDE-4B5C-87E2-B0BF884034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8F39B-3744-4A41-9E44-E8DE75EEE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F54B1-D3AD-4AE8-87B9-9B75E3264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5B5CB-EDA4-40EE-BEBA-F2D418B8E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D8A94-2687-47E7-8053-8CDAFC6B06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48606-07A2-4204-BFE8-D8C77450D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9676-B2AE-4FE9-860D-E716F5F618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8335A-1E2F-46ED-A98E-3ADECEC98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6EC8-021F-4DE4-A798-923C93163D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BE52D-1214-4E76-8D79-96D5155A1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723F01-E7C8-426D-84C8-C095F684D8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RISE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TAKE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BERT</a:t>
            </a:r>
            <a:endParaRPr lang="en-US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ERNIE</a:t>
            </a:r>
            <a:endParaRPr lang="en-US" sz="8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STARS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STRIPES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ARROZ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POLLO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BONNIE</a:t>
            </a:r>
            <a:endParaRPr lang="en-US" sz="8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CLYDE</a:t>
            </a:r>
            <a:endParaRPr lang="en-US" sz="8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CUT</a:t>
            </a:r>
            <a:endParaRPr lang="en-US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SHINE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PASTE</a:t>
            </a:r>
            <a:endParaRPr lang="en-US" sz="8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HOBBES</a:t>
            </a:r>
            <a:endParaRPr lang="en-US" sz="8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CALVIN</a:t>
            </a:r>
            <a:endParaRPr lang="en-US" sz="8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COFFEE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DONUTS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BATMAN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ROBIN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CHIP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DIP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ROMEO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BACON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JULIET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YIN</a:t>
            </a:r>
            <a:endParaRPr lang="en-US" sz="88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YANG</a:t>
            </a:r>
            <a:endParaRPr lang="en-US" sz="88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JAY-Z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86293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BEYONCE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392114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JIMMY FALLON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4562309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smtClean="0"/>
              <a:t>JUSTIN TIMBERLAKE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177455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MICKEY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5841042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MINNIE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7333763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BEN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68245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EGGS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JERRY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633781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dirty="0" smtClean="0"/>
              <a:t>ZIG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8812399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 smtClean="0"/>
              <a:t>ZAG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4569580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LARRY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CURLY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MOE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TRIAL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ERROR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BISCUITS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GRAVY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sz="8800" b="1"/>
              <a:t>GIVE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47</Words>
  <Application>Microsoft Office PowerPoint</Application>
  <PresentationFormat>On-screen Show (4:3)</PresentationFormat>
  <Paragraphs>45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Comic Sans MS</vt:lpstr>
      <vt:lpstr>Default Design</vt:lpstr>
      <vt:lpstr>RISE</vt:lpstr>
      <vt:lpstr>SHINE</vt:lpstr>
      <vt:lpstr>BACON</vt:lpstr>
      <vt:lpstr>EGGS</vt:lpstr>
      <vt:lpstr>TRIAL</vt:lpstr>
      <vt:lpstr>ERROR</vt:lpstr>
      <vt:lpstr>BISCUITS</vt:lpstr>
      <vt:lpstr>GRAVY</vt:lpstr>
      <vt:lpstr>GIVE</vt:lpstr>
      <vt:lpstr>TAKE</vt:lpstr>
      <vt:lpstr>BERT</vt:lpstr>
      <vt:lpstr>ERNIE</vt:lpstr>
      <vt:lpstr>STARS</vt:lpstr>
      <vt:lpstr>STRIPES</vt:lpstr>
      <vt:lpstr>ARROZ</vt:lpstr>
      <vt:lpstr>POLLO</vt:lpstr>
      <vt:lpstr>BONNIE</vt:lpstr>
      <vt:lpstr>CLYDE</vt:lpstr>
      <vt:lpstr>CUT</vt:lpstr>
      <vt:lpstr>PASTE</vt:lpstr>
      <vt:lpstr>HOBBES</vt:lpstr>
      <vt:lpstr>CALVIN</vt:lpstr>
      <vt:lpstr>COFFEE</vt:lpstr>
      <vt:lpstr>DONUTS</vt:lpstr>
      <vt:lpstr>BATMAN</vt:lpstr>
      <vt:lpstr>ROBIN</vt:lpstr>
      <vt:lpstr>CHIP</vt:lpstr>
      <vt:lpstr>DIP</vt:lpstr>
      <vt:lpstr>ROMEO</vt:lpstr>
      <vt:lpstr>JULIET</vt:lpstr>
      <vt:lpstr>YIN</vt:lpstr>
      <vt:lpstr>YANG</vt:lpstr>
      <vt:lpstr>JAY-Z</vt:lpstr>
      <vt:lpstr>BEYONCE</vt:lpstr>
      <vt:lpstr>JIMMY FALLON</vt:lpstr>
      <vt:lpstr>JUSTIN TIMBERLAKE</vt:lpstr>
      <vt:lpstr>MICKEY</vt:lpstr>
      <vt:lpstr>MINNIE</vt:lpstr>
      <vt:lpstr>BEN</vt:lpstr>
      <vt:lpstr>JERRY</vt:lpstr>
      <vt:lpstr>ZIG</vt:lpstr>
      <vt:lpstr>ZAG</vt:lpstr>
      <vt:lpstr>LARRY</vt:lpstr>
      <vt:lpstr>CURLY</vt:lpstr>
      <vt:lpstr>MOE</vt:lpstr>
    </vt:vector>
  </TitlesOfParts>
  <Company>Education Service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Region XIII</dc:creator>
  <cp:lastModifiedBy>Pamela Pate</cp:lastModifiedBy>
  <cp:revision>16</cp:revision>
  <cp:lastPrinted>2014-03-21T17:34:51Z</cp:lastPrinted>
  <dcterms:created xsi:type="dcterms:W3CDTF">2007-02-08T18:22:34Z</dcterms:created>
  <dcterms:modified xsi:type="dcterms:W3CDTF">2017-03-08T21:52:18Z</dcterms:modified>
</cp:coreProperties>
</file>